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DB19-C44C-4F7D-B15E-91CF0CD14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22D6D-22E0-420E-8410-29B02CAA5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BA1F3-DBC9-4EFC-9BCD-6B6135F7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3818A-C9E2-4CBE-8E09-717B1B00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5AC6-E373-43BD-B92B-21741398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5357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6D17E-6D72-42C1-83F5-E19B37F9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302FB-3426-4F98-B7AA-AC2AC99E7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0BC5A-C952-43C3-BD54-33C2C82D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E288-253F-4CD4-B1B1-C2E2069E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D32F-F956-4143-8AD1-B09B9EEC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312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581AE-66E0-4AAF-BF3C-9E0FC3CEB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A0A4C-A375-4F73-954D-B1386A4EE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5645-C955-46E1-AE27-4EB8C839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A0D2D-F0BA-4E6E-952A-DD2F323A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3DFF8-58F1-41BE-BDD5-3F60ECC0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208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E539-EFE0-4F77-A1B2-EC25816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9783E-5ED9-493C-8418-CC158FD71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81A87-0889-4E90-BDBA-1DCA24FF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E01F-50F5-4500-91E6-E94F05ED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B0940-A184-4253-AA8A-A5D88033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70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2C1B-0262-4110-B0DF-E5708699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14BC-A923-4E0C-989D-6C1A5DE94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C58DC-A0E6-4035-AF1B-25D75A52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F2EB5-60EC-41F6-B3EF-093F7BC3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EA875-DA58-4A50-9633-D4814857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39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02C1-3B52-4F1D-8A67-2F88FC2C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6641-9F52-4D29-B969-2FF495DA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35A49-E155-4095-9DCB-F129A98A9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839C8-B727-42F3-AB09-FF1D15B0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B0A46-EA71-45DF-984F-EC22EE82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11437-5779-4377-855D-1DD4ACA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6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94B5-46A5-4D64-B6C9-BED56292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62EA9-B15A-4F34-93F9-170A193D4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A1A8C-4F06-418B-8FE2-78AD11216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6CA68-8B53-412B-917B-E785C5529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BAB17-66B4-4CB3-9CD7-36A5045FB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D4B24B-E05D-4250-B5A6-C97ED2E4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3CD4B-DD48-4180-9A4D-9F8500B5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8C81D-A250-4155-A94C-BA8F407D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244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035E-710B-4A4F-A126-F25E9026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53074-4A1F-4169-B48C-77FE36C77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69B7F-3FA5-4FC6-B16B-E414BA178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55015-8D46-49D2-A041-1B4631B3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365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56F1D-D936-497F-8979-EBAB9992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CA0C8-F18A-406E-9CD8-FFF70E6B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DA418-3942-4D81-AD98-0220EBDC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87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D508-6C10-4179-BC8B-DCBDD23FA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258F9-21CE-4B0B-A7F9-C23DA9AF9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D119-9818-43BD-811A-843C0A36A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869AC-E26F-4D9A-9230-C08B1A1F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2C714-4862-44FE-88A1-9F8A19656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5A06D-C12D-401E-8BBB-56E959DC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163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8BFF-2338-49FA-BE41-432C80E2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1226B8-BA86-4931-8ACD-43D87908D3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598CE-A59A-49D3-9E81-6596C96A1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B915B-55DB-49D1-A583-9561EC90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2C047-2D55-4013-80CB-697DA732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537D7-6FFF-4C9D-9BF0-A40793D1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189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D3272-9C46-4FFD-8274-FECD8575E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8339D-649B-47B7-ADA9-BBF1E9687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F330E-703D-4B34-8138-95F5E43A6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A48A-CAF4-4873-AD6D-E49FCF51D3B1}" type="datetimeFigureOut">
              <a:rPr lang="en-SG" smtClean="0"/>
              <a:t>28/3/2020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0A6F8-09E6-4F00-97C6-C482A225D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B32E0-C222-4CF8-BCC8-831A139BC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9108B-C20C-4F3C-B634-E5029F6ACEF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07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man, glasses, photo&#10;&#10;Description automatically generated">
            <a:extLst>
              <a:ext uri="{FF2B5EF4-FFF2-40B4-BE49-F238E27FC236}">
                <a16:creationId xmlns:a16="http://schemas.microsoft.com/office/drawing/2014/main" id="{E7403B9F-4A4A-4A4D-B590-7962EDDF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"/>
            <a:ext cx="12192000" cy="812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-254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736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room&#10;&#10;Description automatically generated">
            <a:extLst>
              <a:ext uri="{FF2B5EF4-FFF2-40B4-BE49-F238E27FC236}">
                <a16:creationId xmlns:a16="http://schemas.microsoft.com/office/drawing/2014/main" id="{C67083E6-70AF-476B-A494-FC5610DF2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94"/>
            <a:ext cx="12192000" cy="812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63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ter, sitting, boat, blue&#10;&#10;Description automatically generated">
            <a:extLst>
              <a:ext uri="{FF2B5EF4-FFF2-40B4-BE49-F238E27FC236}">
                <a16:creationId xmlns:a16="http://schemas.microsoft.com/office/drawing/2014/main" id="{1EEC5D53-A37F-466F-8154-3B17BCAA7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9"/>
          <a:stretch/>
        </p:blipFill>
        <p:spPr>
          <a:xfrm>
            <a:off x="0" y="-43180"/>
            <a:ext cx="12192000" cy="7736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421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ffiti on a wall&#10;&#10;Description automatically generated">
            <a:extLst>
              <a:ext uri="{FF2B5EF4-FFF2-40B4-BE49-F238E27FC236}">
                <a16:creationId xmlns:a16="http://schemas.microsoft.com/office/drawing/2014/main" id="{E26899E4-B7EB-40F9-8173-F568BC76B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756"/>
            <a:ext cx="12163902" cy="811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Graffiti on a wall&#10;&#10;Description automatically generated">
            <a:extLst>
              <a:ext uri="{FF2B5EF4-FFF2-40B4-BE49-F238E27FC236}">
                <a16:creationId xmlns:a16="http://schemas.microsoft.com/office/drawing/2014/main" id="{4AC59959-B076-4ED7-BB06-6D214BA79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" y="6987540"/>
            <a:ext cx="102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2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ffiti on a wall&#10;&#10;Description automatically generated">
            <a:extLst>
              <a:ext uri="{FF2B5EF4-FFF2-40B4-BE49-F238E27FC236}">
                <a16:creationId xmlns:a16="http://schemas.microsoft.com/office/drawing/2014/main" id="{4AC59959-B076-4ED7-BB06-6D214BA79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00"/>
            <a:ext cx="12195480" cy="81303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77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window, graffiti, table&#10;&#10;Description automatically generated">
            <a:extLst>
              <a:ext uri="{FF2B5EF4-FFF2-40B4-BE49-F238E27FC236}">
                <a16:creationId xmlns:a16="http://schemas.microsoft.com/office/drawing/2014/main" id="{EDBA6746-7BBA-4763-B86D-A387697D4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3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841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ffiti&#10;&#10;Description automatically generated">
            <a:extLst>
              <a:ext uri="{FF2B5EF4-FFF2-40B4-BE49-F238E27FC236}">
                <a16:creationId xmlns:a16="http://schemas.microsoft.com/office/drawing/2014/main" id="{E84A067C-751B-49A1-8E9A-E1CFB4058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951" cy="8107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7816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BA1DEA-AA8E-45A4-A5B7-F543B5957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615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DD906-503D-493E-9FB1-64B8CEC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81480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WTAN132@e.ntu.edu.sg</dc:creator>
  <cp:lastModifiedBy>WTAN132@e.ntu.edu.sg</cp:lastModifiedBy>
  <cp:revision>10</cp:revision>
  <dcterms:created xsi:type="dcterms:W3CDTF">2020-03-26T08:30:44Z</dcterms:created>
  <dcterms:modified xsi:type="dcterms:W3CDTF">2020-03-28T13:58:28Z</dcterms:modified>
</cp:coreProperties>
</file>